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v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9254DD5-6384-464E-8CDA-A088060B9CBF}" type="datetimeFigureOut">
              <a:rPr lang="pt-PT" smtClean="0"/>
              <a:pPr/>
              <a:t>20-07-2010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A272658-8B7F-484B-A51A-23F197DBF8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214942" y="1285861"/>
            <a:ext cx="3286148" cy="857256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pt-PT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GPS- Global </a:t>
            </a:r>
            <a:r>
              <a:rPr lang="pt-PT" b="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Positioning</a:t>
            </a:r>
            <a:r>
              <a:rPr lang="pt-PT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pt-PT" b="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System</a:t>
            </a:r>
            <a:endParaRPr lang="pt-PT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Marcador de Posição da Imagem 9" descr="AB81C_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6" name="Marcador de Posição do Texto 5"/>
          <p:cNvSpPr>
            <a:spLocks noGrp="1"/>
          </p:cNvSpPr>
          <p:nvPr>
            <p:ph type="body" sz="half" idx="2"/>
          </p:nvPr>
        </p:nvSpPr>
        <p:spPr>
          <a:xfrm>
            <a:off x="5500694" y="2857496"/>
            <a:ext cx="3087232" cy="3430631"/>
          </a:xfrm>
        </p:spPr>
        <p:txBody>
          <a:bodyPr>
            <a:normAutofit/>
          </a:bodyPr>
          <a:lstStyle/>
          <a:p>
            <a:pPr>
              <a:buClrTx/>
              <a:buSzPct val="100000"/>
            </a:pPr>
            <a:endParaRPr lang="pt-PT" sz="1400" dirty="0" smtClean="0">
              <a:solidFill>
                <a:schemeClr val="bg1"/>
              </a:solidFill>
              <a:latin typeface="Arial Rounded MT Bold" pitchFamily="34" charset="0"/>
            </a:endParaRPr>
          </a:p>
          <a:p>
            <a:pPr>
              <a:buClrTx/>
              <a:buSzPct val="100000"/>
              <a:buFont typeface="Wingdings 2" pitchFamily="18" charset="2"/>
              <a:buChar char=""/>
            </a:pPr>
            <a:r>
              <a:rPr lang="pt-PT" sz="1400" dirty="0" smtClean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A GPS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is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a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System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that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provides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us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directions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to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where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want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to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go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,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time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to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get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there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,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and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roads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can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choose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.</a:t>
            </a:r>
          </a:p>
          <a:p>
            <a:pPr>
              <a:buClrTx/>
              <a:buSzPct val="100000"/>
            </a:pPr>
            <a:endParaRPr lang="pt-PT" sz="1400" dirty="0" smtClean="0">
              <a:solidFill>
                <a:schemeClr val="tx1">
                  <a:lumMod val="95000"/>
                </a:schemeClr>
              </a:solidFill>
              <a:latin typeface="Arial Rounded MT Bold" pitchFamily="34" charset="0"/>
            </a:endParaRPr>
          </a:p>
          <a:p>
            <a:pPr>
              <a:buClrTx/>
              <a:buSzPct val="100000"/>
            </a:pPr>
            <a:endParaRPr lang="pt-PT" sz="1400" dirty="0" smtClean="0">
              <a:solidFill>
                <a:schemeClr val="tx1">
                  <a:lumMod val="95000"/>
                </a:schemeClr>
              </a:solidFill>
              <a:latin typeface="Arial Rounded MT Bold" pitchFamily="34" charset="0"/>
            </a:endParaRPr>
          </a:p>
          <a:p>
            <a:pPr>
              <a:buClrTx/>
              <a:buSzPct val="100000"/>
              <a:buFont typeface="Wingdings 2" pitchFamily="18" charset="2"/>
              <a:buChar char=""/>
            </a:pP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good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thing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about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it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is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that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when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don´t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know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a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certain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direction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can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put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that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direction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on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it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and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it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will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see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where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are and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what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to do to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get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to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our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destination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.</a:t>
            </a:r>
          </a:p>
          <a:p>
            <a:pPr>
              <a:buClrTx/>
              <a:buSzPct val="100000"/>
            </a:pPr>
            <a:endParaRPr lang="pt-PT" sz="1400" dirty="0">
              <a:solidFill>
                <a:schemeClr val="tx1">
                  <a:lumMod val="95000"/>
                </a:schemeClr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48" cy="868346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t-PT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Planet Estyle" pitchFamily="2" charset="0"/>
              </a:rPr>
              <a:t>Positive </a:t>
            </a:r>
            <a:r>
              <a:rPr lang="pt-PT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Planet Estyle" pitchFamily="2" charset="0"/>
              </a:rPr>
              <a:t>Things</a:t>
            </a:r>
            <a:r>
              <a:rPr lang="pt-PT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Planet Estyle" pitchFamily="2" charset="0"/>
              </a:rPr>
              <a:t> </a:t>
            </a:r>
            <a:r>
              <a:rPr lang="pt-PT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Planet Estyle" pitchFamily="2" charset="0"/>
              </a:rPr>
              <a:t>about</a:t>
            </a:r>
            <a:r>
              <a:rPr lang="pt-PT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Planet Estyle" pitchFamily="2" charset="0"/>
              </a:rPr>
              <a:t> GPS:</a:t>
            </a:r>
            <a:endParaRPr lang="pt-PT" sz="2800" dirty="0">
              <a:solidFill>
                <a:schemeClr val="accent1">
                  <a:lumMod val="60000"/>
                  <a:lumOff val="40000"/>
                </a:schemeClr>
              </a:solidFill>
              <a:latin typeface="Planet Estyle" pitchFamily="2" charset="0"/>
            </a:endParaRPr>
          </a:p>
        </p:txBody>
      </p:sp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bg1"/>
              </a:buClr>
              <a:buSzPct val="100000"/>
              <a:buFont typeface="Wingdings 2" pitchFamily="18" charset="2"/>
              <a:buChar char="E"/>
            </a:pPr>
            <a:r>
              <a:rPr lang="pt-PT" sz="1400" dirty="0" smtClean="0"/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emergency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services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depend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on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a GPS to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locate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victims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and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get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to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them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on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time</a:t>
            </a:r>
            <a:endParaRPr lang="pt-PT" sz="1400" dirty="0" smtClean="0">
              <a:solidFill>
                <a:schemeClr val="tx1">
                  <a:lumMod val="95000"/>
                </a:schemeClr>
              </a:solidFill>
              <a:latin typeface="Arial Rounded MT Bold" pitchFamily="34" charset="0"/>
            </a:endParaRPr>
          </a:p>
          <a:p>
            <a:pPr>
              <a:buClr>
                <a:schemeClr val="bg1"/>
              </a:buClr>
              <a:buSzPct val="100000"/>
              <a:buNone/>
            </a:pPr>
            <a:endParaRPr lang="pt-PT" sz="1400" dirty="0" smtClean="0">
              <a:solidFill>
                <a:schemeClr val="tx1">
                  <a:lumMod val="95000"/>
                </a:schemeClr>
              </a:solidFill>
              <a:latin typeface="Arial Rounded MT Bold" pitchFamily="34" charset="0"/>
            </a:endParaRPr>
          </a:p>
          <a:p>
            <a:pPr>
              <a:buClr>
                <a:schemeClr val="bg1"/>
              </a:buClr>
              <a:buSzPct val="100000"/>
              <a:buFont typeface="Wingdings 2" pitchFamily="18" charset="2"/>
              <a:buChar char="E"/>
            </a:pP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It´s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useful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to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satellites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, mobile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phones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or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just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to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give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directions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when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drive to some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unknown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place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.</a:t>
            </a:r>
          </a:p>
          <a:p>
            <a:pPr>
              <a:buClr>
                <a:schemeClr val="bg1"/>
              </a:buClr>
              <a:buSzPct val="100000"/>
              <a:buFont typeface="Wingdings 2" pitchFamily="18" charset="2"/>
              <a:buChar char="E"/>
            </a:pPr>
            <a:endParaRPr lang="pt-PT" sz="1400" dirty="0" smtClean="0">
              <a:solidFill>
                <a:schemeClr val="tx1">
                  <a:lumMod val="95000"/>
                </a:schemeClr>
              </a:solidFill>
              <a:latin typeface="Arial Rounded MT Bold" pitchFamily="34" charset="0"/>
            </a:endParaRPr>
          </a:p>
          <a:p>
            <a:pPr>
              <a:buClr>
                <a:schemeClr val="bg1"/>
              </a:buClr>
              <a:buSzPct val="100000"/>
              <a:buFont typeface="Wingdings 2" pitchFamily="18" charset="2"/>
              <a:buChar char="E"/>
            </a:pP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It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has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a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high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speaker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function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that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may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be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very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useful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,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so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that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don´t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have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to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look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at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it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all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time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and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get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distracted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.</a:t>
            </a:r>
          </a:p>
          <a:p>
            <a:pPr>
              <a:buClr>
                <a:schemeClr val="bg1"/>
              </a:buClr>
              <a:buSzPct val="100000"/>
              <a:buFont typeface="Wingdings 2" pitchFamily="18" charset="2"/>
              <a:buChar char="E"/>
            </a:pPr>
            <a:endParaRPr lang="pt-PT" sz="1400" dirty="0" smtClean="0">
              <a:solidFill>
                <a:schemeClr val="tx1">
                  <a:lumMod val="95000"/>
                </a:schemeClr>
              </a:solidFill>
              <a:latin typeface="Arial Rounded MT Bold" pitchFamily="34" charset="0"/>
            </a:endParaRPr>
          </a:p>
          <a:p>
            <a:pPr>
              <a:buClr>
                <a:schemeClr val="bg1"/>
              </a:buClr>
              <a:buSzPct val="100000"/>
              <a:buFont typeface="Wingdings 2" pitchFamily="18" charset="2"/>
              <a:buChar char="E"/>
            </a:pP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Taxi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drivers,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or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those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who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have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to drive a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lot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in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their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work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,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may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also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use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it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to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find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better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 </a:t>
            </a:r>
            <a:r>
              <a:rPr lang="pt-PT" sz="1400" dirty="0" err="1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routes</a:t>
            </a:r>
            <a:r>
              <a:rPr lang="pt-PT" sz="1400" dirty="0" smtClean="0">
                <a:solidFill>
                  <a:schemeClr val="tx1">
                    <a:lumMod val="95000"/>
                  </a:schemeClr>
                </a:solidFill>
                <a:latin typeface="Arial Rounded MT Bold" pitchFamily="34" charset="0"/>
              </a:rPr>
              <a:t>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PS- Global Positioning System">
  <a:themeElements>
    <a:clrScheme name="Técnic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GPS- Global Positioning System</Template>
  <TotalTime>0</TotalTime>
  <Words>171</Words>
  <Application>Microsoft Office PowerPoint</Application>
  <PresentationFormat>Apresentação no Ecrã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3" baseType="lpstr">
      <vt:lpstr>GPS- Global Positioning System</vt:lpstr>
      <vt:lpstr>GPS- Global Positioning System</vt:lpstr>
      <vt:lpstr>Positive Things about GPS: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GPS- Global Positioning System</dc:title>
  <dc:creator>EFA</dc:creator>
  <cp:lastModifiedBy>EFA</cp:lastModifiedBy>
  <cp:revision>1</cp:revision>
  <dcterms:created xsi:type="dcterms:W3CDTF">2010-07-20T13:23:45Z</dcterms:created>
  <dcterms:modified xsi:type="dcterms:W3CDTF">2010-07-20T13:24:01Z</dcterms:modified>
</cp:coreProperties>
</file>